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E9ABDB-0CC8-460A-A2FF-513BA66352E8}" v="15" dt="2023-04-26T09:45:21.1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 Vuichard-Gysin" userId="fa744e19-5d11-42b8-a882-fe785b490385" providerId="ADAL" clId="{51E9ABDB-0CC8-460A-A2FF-513BA66352E8}"/>
    <pc:docChg chg="undo custSel addSld modSld sldOrd">
      <pc:chgData name="Danielle Vuichard-Gysin" userId="fa744e19-5d11-42b8-a882-fe785b490385" providerId="ADAL" clId="{51E9ABDB-0CC8-460A-A2FF-513BA66352E8}" dt="2023-04-26T20:27:46.146" v="123" actId="27918"/>
      <pc:docMkLst>
        <pc:docMk/>
      </pc:docMkLst>
      <pc:sldChg chg="addSp delSp modSp mod">
        <pc:chgData name="Danielle Vuichard-Gysin" userId="fa744e19-5d11-42b8-a882-fe785b490385" providerId="ADAL" clId="{51E9ABDB-0CC8-460A-A2FF-513BA66352E8}" dt="2023-04-26T20:27:46.146" v="123" actId="27918"/>
        <pc:sldMkLst>
          <pc:docMk/>
          <pc:sldMk cId="42904321" sldId="256"/>
        </pc:sldMkLst>
        <pc:spChg chg="del">
          <ac:chgData name="Danielle Vuichard-Gysin" userId="fa744e19-5d11-42b8-a882-fe785b490385" providerId="ADAL" clId="{51E9ABDB-0CC8-460A-A2FF-513BA66352E8}" dt="2023-04-26T09:26:42.373" v="16" actId="478"/>
          <ac:spMkLst>
            <pc:docMk/>
            <pc:sldMk cId="42904321" sldId="256"/>
            <ac:spMk id="3" creationId="{FD5DB506-3019-09A9-FE22-9F0DDEE48938}"/>
          </ac:spMkLst>
        </pc:spChg>
        <pc:spChg chg="mod">
          <ac:chgData name="Danielle Vuichard-Gysin" userId="fa744e19-5d11-42b8-a882-fe785b490385" providerId="ADAL" clId="{51E9ABDB-0CC8-460A-A2FF-513BA66352E8}" dt="2023-04-26T09:46:15.373" v="122" actId="404"/>
          <ac:spMkLst>
            <pc:docMk/>
            <pc:sldMk cId="42904321" sldId="256"/>
            <ac:spMk id="4" creationId="{78A29A9B-FCF7-8416-C6EB-76AF5385D1AB}"/>
          </ac:spMkLst>
        </pc:spChg>
        <pc:spChg chg="mod">
          <ac:chgData name="Danielle Vuichard-Gysin" userId="fa744e19-5d11-42b8-a882-fe785b490385" providerId="ADAL" clId="{51E9ABDB-0CC8-460A-A2FF-513BA66352E8}" dt="2023-04-26T09:26:23.529" v="11" actId="20577"/>
          <ac:spMkLst>
            <pc:docMk/>
            <pc:sldMk cId="42904321" sldId="256"/>
            <ac:spMk id="5" creationId="{78A5E12F-194A-DB28-FB48-7067C274E6BA}"/>
          </ac:spMkLst>
        </pc:spChg>
        <pc:spChg chg="mod">
          <ac:chgData name="Danielle Vuichard-Gysin" userId="fa744e19-5d11-42b8-a882-fe785b490385" providerId="ADAL" clId="{51E9ABDB-0CC8-460A-A2FF-513BA66352E8}" dt="2023-04-26T09:43:18.553" v="74" actId="20577"/>
          <ac:spMkLst>
            <pc:docMk/>
            <pc:sldMk cId="42904321" sldId="256"/>
            <ac:spMk id="7" creationId="{04B20E3E-5F85-5631-A6C2-1A485CE4DB23}"/>
          </ac:spMkLst>
        </pc:spChg>
        <pc:graphicFrameChg chg="del">
          <ac:chgData name="Danielle Vuichard-Gysin" userId="fa744e19-5d11-42b8-a882-fe785b490385" providerId="ADAL" clId="{51E9ABDB-0CC8-460A-A2FF-513BA66352E8}" dt="2023-04-26T09:26:12.958" v="0" actId="478"/>
          <ac:graphicFrameMkLst>
            <pc:docMk/>
            <pc:sldMk cId="42904321" sldId="256"/>
            <ac:graphicFrameMk id="2" creationId="{DA16C8BA-E865-E270-90A1-9BED1A6C2464}"/>
          </ac:graphicFrameMkLst>
        </pc:graphicFrameChg>
        <pc:graphicFrameChg chg="add mod">
          <ac:chgData name="Danielle Vuichard-Gysin" userId="fa744e19-5d11-42b8-a882-fe785b490385" providerId="ADAL" clId="{51E9ABDB-0CC8-460A-A2FF-513BA66352E8}" dt="2023-04-26T09:28:09.685" v="20" actId="14100"/>
          <ac:graphicFrameMkLst>
            <pc:docMk/>
            <pc:sldMk cId="42904321" sldId="256"/>
            <ac:graphicFrameMk id="6" creationId="{F2726CAC-66EF-345D-A11C-AB2928010AE6}"/>
          </ac:graphicFrameMkLst>
        </pc:graphicFrameChg>
        <pc:graphicFrameChg chg="add del mod">
          <ac:chgData name="Danielle Vuichard-Gysin" userId="fa744e19-5d11-42b8-a882-fe785b490385" providerId="ADAL" clId="{51E9ABDB-0CC8-460A-A2FF-513BA66352E8}" dt="2023-04-26T09:39:48.090" v="23"/>
          <ac:graphicFrameMkLst>
            <pc:docMk/>
            <pc:sldMk cId="42904321" sldId="256"/>
            <ac:graphicFrameMk id="8" creationId="{EAE1A649-ABD7-BEB8-E5E7-1870DC7E61B1}"/>
          </ac:graphicFrameMkLst>
        </pc:graphicFrameChg>
      </pc:sldChg>
      <pc:sldChg chg="addSp delSp modSp add mod ord">
        <pc:chgData name="Danielle Vuichard-Gysin" userId="fa744e19-5d11-42b8-a882-fe785b490385" providerId="ADAL" clId="{51E9ABDB-0CC8-460A-A2FF-513BA66352E8}" dt="2023-04-26T09:44:18.237" v="77" actId="403"/>
        <pc:sldMkLst>
          <pc:docMk/>
          <pc:sldMk cId="3574180712" sldId="257"/>
        </pc:sldMkLst>
        <pc:spChg chg="mod">
          <ac:chgData name="Danielle Vuichard-Gysin" userId="fa744e19-5d11-42b8-a882-fe785b490385" providerId="ADAL" clId="{51E9ABDB-0CC8-460A-A2FF-513BA66352E8}" dt="2023-04-26T09:40:31.953" v="52" actId="20577"/>
          <ac:spMkLst>
            <pc:docMk/>
            <pc:sldMk cId="3574180712" sldId="257"/>
            <ac:spMk id="4" creationId="{78A29A9B-FCF7-8416-C6EB-76AF5385D1AB}"/>
          </ac:spMkLst>
        </pc:spChg>
        <pc:spChg chg="mod">
          <ac:chgData name="Danielle Vuichard-Gysin" userId="fa744e19-5d11-42b8-a882-fe785b490385" providerId="ADAL" clId="{51E9ABDB-0CC8-460A-A2FF-513BA66352E8}" dt="2023-04-26T09:40:04.189" v="33" actId="20577"/>
          <ac:spMkLst>
            <pc:docMk/>
            <pc:sldMk cId="3574180712" sldId="257"/>
            <ac:spMk id="5" creationId="{78A5E12F-194A-DB28-FB48-7067C274E6BA}"/>
          </ac:spMkLst>
        </pc:spChg>
        <pc:spChg chg="mod">
          <ac:chgData name="Danielle Vuichard-Gysin" userId="fa744e19-5d11-42b8-a882-fe785b490385" providerId="ADAL" clId="{51E9ABDB-0CC8-460A-A2FF-513BA66352E8}" dt="2023-04-26T09:43:29.931" v="75" actId="20577"/>
          <ac:spMkLst>
            <pc:docMk/>
            <pc:sldMk cId="3574180712" sldId="257"/>
            <ac:spMk id="7" creationId="{04B20E3E-5F85-5631-A6C2-1A485CE4DB23}"/>
          </ac:spMkLst>
        </pc:spChg>
        <pc:graphicFrameChg chg="add mod">
          <ac:chgData name="Danielle Vuichard-Gysin" userId="fa744e19-5d11-42b8-a882-fe785b490385" providerId="ADAL" clId="{51E9ABDB-0CC8-460A-A2FF-513BA66352E8}" dt="2023-04-26T09:44:18.237" v="77" actId="403"/>
          <ac:graphicFrameMkLst>
            <pc:docMk/>
            <pc:sldMk cId="3574180712" sldId="257"/>
            <ac:graphicFrameMk id="2" creationId="{B842DA71-6F9E-0040-0DAD-1EA3AFF111C9}"/>
          </ac:graphicFrameMkLst>
        </pc:graphicFrameChg>
        <pc:graphicFrameChg chg="del">
          <ac:chgData name="Danielle Vuichard-Gysin" userId="fa744e19-5d11-42b8-a882-fe785b490385" providerId="ADAL" clId="{51E9ABDB-0CC8-460A-A2FF-513BA66352E8}" dt="2023-04-26T09:39:58.320" v="25" actId="478"/>
          <ac:graphicFrameMkLst>
            <pc:docMk/>
            <pc:sldMk cId="3574180712" sldId="257"/>
            <ac:graphicFrameMk id="6" creationId="{F2726CAC-66EF-345D-A11C-AB2928010AE6}"/>
          </ac:graphicFrameMkLst>
        </pc:graphicFrameChg>
      </pc:sldChg>
    </pc:docChg>
  </pc:docChgLst>
  <pc:docChgLst>
    <pc:chgData name="Danielle Vuichard-Gysin" userId="fa744e19-5d11-42b8-a882-fe785b490385" providerId="ADAL" clId="{30B99A63-8E72-4B14-9296-496A25D3526F}"/>
    <pc:docChg chg="custSel modSld sldOrd">
      <pc:chgData name="Danielle Vuichard-Gysin" userId="fa744e19-5d11-42b8-a882-fe785b490385" providerId="ADAL" clId="{30B99A63-8E72-4B14-9296-496A25D3526F}" dt="2023-04-26T20:35:31.657" v="187" actId="20577"/>
      <pc:docMkLst>
        <pc:docMk/>
      </pc:docMkLst>
      <pc:sldChg chg="modSp mod ord">
        <pc:chgData name="Danielle Vuichard-Gysin" userId="fa744e19-5d11-42b8-a882-fe785b490385" providerId="ADAL" clId="{30B99A63-8E72-4B14-9296-496A25D3526F}" dt="2023-04-26T20:35:31.657" v="187" actId="20577"/>
        <pc:sldMkLst>
          <pc:docMk/>
          <pc:sldMk cId="42904321" sldId="256"/>
        </pc:sldMkLst>
        <pc:spChg chg="mod">
          <ac:chgData name="Danielle Vuichard-Gysin" userId="fa744e19-5d11-42b8-a882-fe785b490385" providerId="ADAL" clId="{30B99A63-8E72-4B14-9296-496A25D3526F}" dt="2023-04-26T20:35:31.657" v="187" actId="20577"/>
          <ac:spMkLst>
            <pc:docMk/>
            <pc:sldMk cId="42904321" sldId="256"/>
            <ac:spMk id="4" creationId="{78A29A9B-FCF7-8416-C6EB-76AF5385D1AB}"/>
          </ac:spMkLst>
        </pc:spChg>
      </pc:sldChg>
      <pc:sldChg chg="modSp mod">
        <pc:chgData name="Danielle Vuichard-Gysin" userId="fa744e19-5d11-42b8-a882-fe785b490385" providerId="ADAL" clId="{30B99A63-8E72-4B14-9296-496A25D3526F}" dt="2023-04-26T20:33:13.214" v="19" actId="20577"/>
        <pc:sldMkLst>
          <pc:docMk/>
          <pc:sldMk cId="3574180712" sldId="257"/>
        </pc:sldMkLst>
        <pc:spChg chg="mod">
          <ac:chgData name="Danielle Vuichard-Gysin" userId="fa744e19-5d11-42b8-a882-fe785b490385" providerId="ADAL" clId="{30B99A63-8E72-4B14-9296-496A25D3526F}" dt="2023-04-26T20:33:13.214" v="19" actId="20577"/>
          <ac:spMkLst>
            <pc:docMk/>
            <pc:sldMk cId="3574180712" sldId="257"/>
            <ac:spMk id="4" creationId="{78A29A9B-FCF7-8416-C6EB-76AF5385D1A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wissnoso-my.sharepoint.com/personal/danielle_vuichard-gysin_swissnoso_ch/Documents/VRE%20surveillance/Copy%20of%20VRE_canton_2020_executed2023-03-3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wissnoso-my.sharepoint.com/personal/danielle_vuichard-gysin_swissnoso_ch/Documents/VRE%20surveillance/Copy%20of%20VRE_canton_2020_executed2023-03-3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[Copy of VRE_canton_2020_executed2023-03-31.xlsx]Sheet2!PivotTable2</c:name>
    <c:fmtId val="5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Sheet2!$B$3</c:f>
              <c:strCache>
                <c:ptCount val="1"/>
                <c:pt idx="0">
                  <c:v>Sum of blood culture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multiLvlStrRef>
              <c:f>Sheet2!$A$4:$A$94</c:f>
              <c:multiLvlStrCache>
                <c:ptCount val="75"/>
                <c:lvl>
                  <c:pt idx="0">
                    <c:v>2022_1</c:v>
                  </c:pt>
                  <c:pt idx="1">
                    <c:v>2022_2</c:v>
                  </c:pt>
                  <c:pt idx="2">
                    <c:v>2022_3</c:v>
                  </c:pt>
                  <c:pt idx="3">
                    <c:v>2022_4</c:v>
                  </c:pt>
                  <c:pt idx="4">
                    <c:v>2023_1</c:v>
                  </c:pt>
                  <c:pt idx="5">
                    <c:v>2022_1</c:v>
                  </c:pt>
                  <c:pt idx="6">
                    <c:v>2022_2</c:v>
                  </c:pt>
                  <c:pt idx="7">
                    <c:v>2022_3</c:v>
                  </c:pt>
                  <c:pt idx="8">
                    <c:v>2022_4</c:v>
                  </c:pt>
                  <c:pt idx="9">
                    <c:v>2023_1</c:v>
                  </c:pt>
                  <c:pt idx="10">
                    <c:v>2022_1</c:v>
                  </c:pt>
                  <c:pt idx="11">
                    <c:v>2022_2</c:v>
                  </c:pt>
                  <c:pt idx="12">
                    <c:v>2022_3</c:v>
                  </c:pt>
                  <c:pt idx="13">
                    <c:v>2022_4</c:v>
                  </c:pt>
                  <c:pt idx="14">
                    <c:v>2023_1</c:v>
                  </c:pt>
                  <c:pt idx="15">
                    <c:v>2022_1</c:v>
                  </c:pt>
                  <c:pt idx="16">
                    <c:v>2022_2</c:v>
                  </c:pt>
                  <c:pt idx="17">
                    <c:v>2022_3</c:v>
                  </c:pt>
                  <c:pt idx="18">
                    <c:v>2022_4</c:v>
                  </c:pt>
                  <c:pt idx="19">
                    <c:v>2023_1</c:v>
                  </c:pt>
                  <c:pt idx="20">
                    <c:v>2022_1</c:v>
                  </c:pt>
                  <c:pt idx="21">
                    <c:v>2022_2</c:v>
                  </c:pt>
                  <c:pt idx="22">
                    <c:v>2022_3</c:v>
                  </c:pt>
                  <c:pt idx="23">
                    <c:v>2022_4</c:v>
                  </c:pt>
                  <c:pt idx="24">
                    <c:v>2023_1</c:v>
                  </c:pt>
                  <c:pt idx="25">
                    <c:v>2022_1</c:v>
                  </c:pt>
                  <c:pt idx="26">
                    <c:v>2022_2</c:v>
                  </c:pt>
                  <c:pt idx="27">
                    <c:v>2022_3</c:v>
                  </c:pt>
                  <c:pt idx="28">
                    <c:v>2022_4</c:v>
                  </c:pt>
                  <c:pt idx="29">
                    <c:v>2023_1</c:v>
                  </c:pt>
                  <c:pt idx="30">
                    <c:v>2022_1</c:v>
                  </c:pt>
                  <c:pt idx="31">
                    <c:v>2022_2</c:v>
                  </c:pt>
                  <c:pt idx="32">
                    <c:v>2022_3</c:v>
                  </c:pt>
                  <c:pt idx="33">
                    <c:v>2022_4</c:v>
                  </c:pt>
                  <c:pt idx="34">
                    <c:v>2023_1</c:v>
                  </c:pt>
                  <c:pt idx="35">
                    <c:v>2022_1</c:v>
                  </c:pt>
                  <c:pt idx="36">
                    <c:v>2022_2</c:v>
                  </c:pt>
                  <c:pt idx="37">
                    <c:v>2022_3</c:v>
                  </c:pt>
                  <c:pt idx="38">
                    <c:v>2022_4</c:v>
                  </c:pt>
                  <c:pt idx="39">
                    <c:v>2023_1</c:v>
                  </c:pt>
                  <c:pt idx="40">
                    <c:v>2022_1</c:v>
                  </c:pt>
                  <c:pt idx="41">
                    <c:v>2022_2</c:v>
                  </c:pt>
                  <c:pt idx="42">
                    <c:v>2022_3</c:v>
                  </c:pt>
                  <c:pt idx="43">
                    <c:v>2022_4</c:v>
                  </c:pt>
                  <c:pt idx="44">
                    <c:v>2023_1</c:v>
                  </c:pt>
                  <c:pt idx="45">
                    <c:v>2022_1</c:v>
                  </c:pt>
                  <c:pt idx="46">
                    <c:v>2022_2</c:v>
                  </c:pt>
                  <c:pt idx="47">
                    <c:v>2022_3</c:v>
                  </c:pt>
                  <c:pt idx="48">
                    <c:v>2022_4</c:v>
                  </c:pt>
                  <c:pt idx="49">
                    <c:v>2023_1</c:v>
                  </c:pt>
                  <c:pt idx="50">
                    <c:v>2022_1</c:v>
                  </c:pt>
                  <c:pt idx="51">
                    <c:v>2022_2</c:v>
                  </c:pt>
                  <c:pt idx="52">
                    <c:v>2022_3</c:v>
                  </c:pt>
                  <c:pt idx="53">
                    <c:v>2022_4</c:v>
                  </c:pt>
                  <c:pt idx="54">
                    <c:v>2023_1</c:v>
                  </c:pt>
                  <c:pt idx="55">
                    <c:v>2022_1</c:v>
                  </c:pt>
                  <c:pt idx="56">
                    <c:v>2022_2</c:v>
                  </c:pt>
                  <c:pt idx="57">
                    <c:v>2022_3</c:v>
                  </c:pt>
                  <c:pt idx="58">
                    <c:v>2022_4</c:v>
                  </c:pt>
                  <c:pt idx="59">
                    <c:v>2023_1</c:v>
                  </c:pt>
                  <c:pt idx="60">
                    <c:v>2022_1</c:v>
                  </c:pt>
                  <c:pt idx="61">
                    <c:v>2022_2</c:v>
                  </c:pt>
                  <c:pt idx="62">
                    <c:v>2022_3</c:v>
                  </c:pt>
                  <c:pt idx="63">
                    <c:v>2022_4</c:v>
                  </c:pt>
                  <c:pt idx="64">
                    <c:v>2023_1</c:v>
                  </c:pt>
                  <c:pt idx="65">
                    <c:v>2022_1</c:v>
                  </c:pt>
                  <c:pt idx="66">
                    <c:v>2022_2</c:v>
                  </c:pt>
                  <c:pt idx="67">
                    <c:v>2022_3</c:v>
                  </c:pt>
                  <c:pt idx="68">
                    <c:v>2022_4</c:v>
                  </c:pt>
                  <c:pt idx="69">
                    <c:v>2023_1</c:v>
                  </c:pt>
                  <c:pt idx="70">
                    <c:v>2022_1</c:v>
                  </c:pt>
                  <c:pt idx="71">
                    <c:v>2022_2</c:v>
                  </c:pt>
                  <c:pt idx="72">
                    <c:v>2022_3</c:v>
                  </c:pt>
                  <c:pt idx="73">
                    <c:v>2022_4</c:v>
                  </c:pt>
                  <c:pt idx="74">
                    <c:v>2023_1</c:v>
                  </c:pt>
                </c:lvl>
                <c:lvl>
                  <c:pt idx="0">
                    <c:v>FR</c:v>
                  </c:pt>
                  <c:pt idx="5">
                    <c:v>AG</c:v>
                  </c:pt>
                  <c:pt idx="10">
                    <c:v>BE</c:v>
                  </c:pt>
                  <c:pt idx="15">
                    <c:v>BS / BL</c:v>
                  </c:pt>
                  <c:pt idx="20">
                    <c:v>GE</c:v>
                  </c:pt>
                  <c:pt idx="25">
                    <c:v>GR</c:v>
                  </c:pt>
                  <c:pt idx="30">
                    <c:v>JU</c:v>
                  </c:pt>
                  <c:pt idx="35">
                    <c:v>LU</c:v>
                  </c:pt>
                  <c:pt idx="40">
                    <c:v>NE</c:v>
                  </c:pt>
                  <c:pt idx="45">
                    <c:v>SG</c:v>
                  </c:pt>
                  <c:pt idx="50">
                    <c:v>SH</c:v>
                  </c:pt>
                  <c:pt idx="55">
                    <c:v>TG</c:v>
                  </c:pt>
                  <c:pt idx="60">
                    <c:v>VD</c:v>
                  </c:pt>
                  <c:pt idx="65">
                    <c:v>VS</c:v>
                  </c:pt>
                  <c:pt idx="70">
                    <c:v>ZH</c:v>
                  </c:pt>
                </c:lvl>
              </c:multiLvlStrCache>
            </c:multiLvlStrRef>
          </c:cat>
          <c:val>
            <c:numRef>
              <c:f>Sheet2!$B$4:$B$94</c:f>
              <c:numCache>
                <c:formatCode>General</c:formatCode>
                <c:ptCount val="7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2</c:v>
                </c:pt>
                <c:pt idx="46">
                  <c:v>0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1</c:v>
                </c:pt>
                <c:pt idx="61">
                  <c:v>1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1</c:v>
                </c:pt>
                <c:pt idx="72">
                  <c:v>0</c:v>
                </c:pt>
                <c:pt idx="73">
                  <c:v>1</c:v>
                </c:pt>
                <c:pt idx="7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D7-422C-AA22-41199E1CFA61}"/>
            </c:ext>
          </c:extLst>
        </c:ser>
        <c:ser>
          <c:idx val="1"/>
          <c:order val="1"/>
          <c:tx>
            <c:strRef>
              <c:f>Sheet2!$C$3</c:f>
              <c:strCache>
                <c:ptCount val="1"/>
                <c:pt idx="0">
                  <c:v>Sum of non-blood culture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Sheet2!$A$4:$A$94</c:f>
              <c:multiLvlStrCache>
                <c:ptCount val="75"/>
                <c:lvl>
                  <c:pt idx="0">
                    <c:v>2022_1</c:v>
                  </c:pt>
                  <c:pt idx="1">
                    <c:v>2022_2</c:v>
                  </c:pt>
                  <c:pt idx="2">
                    <c:v>2022_3</c:v>
                  </c:pt>
                  <c:pt idx="3">
                    <c:v>2022_4</c:v>
                  </c:pt>
                  <c:pt idx="4">
                    <c:v>2023_1</c:v>
                  </c:pt>
                  <c:pt idx="5">
                    <c:v>2022_1</c:v>
                  </c:pt>
                  <c:pt idx="6">
                    <c:v>2022_2</c:v>
                  </c:pt>
                  <c:pt idx="7">
                    <c:v>2022_3</c:v>
                  </c:pt>
                  <c:pt idx="8">
                    <c:v>2022_4</c:v>
                  </c:pt>
                  <c:pt idx="9">
                    <c:v>2023_1</c:v>
                  </c:pt>
                  <c:pt idx="10">
                    <c:v>2022_1</c:v>
                  </c:pt>
                  <c:pt idx="11">
                    <c:v>2022_2</c:v>
                  </c:pt>
                  <c:pt idx="12">
                    <c:v>2022_3</c:v>
                  </c:pt>
                  <c:pt idx="13">
                    <c:v>2022_4</c:v>
                  </c:pt>
                  <c:pt idx="14">
                    <c:v>2023_1</c:v>
                  </c:pt>
                  <c:pt idx="15">
                    <c:v>2022_1</c:v>
                  </c:pt>
                  <c:pt idx="16">
                    <c:v>2022_2</c:v>
                  </c:pt>
                  <c:pt idx="17">
                    <c:v>2022_3</c:v>
                  </c:pt>
                  <c:pt idx="18">
                    <c:v>2022_4</c:v>
                  </c:pt>
                  <c:pt idx="19">
                    <c:v>2023_1</c:v>
                  </c:pt>
                  <c:pt idx="20">
                    <c:v>2022_1</c:v>
                  </c:pt>
                  <c:pt idx="21">
                    <c:v>2022_2</c:v>
                  </c:pt>
                  <c:pt idx="22">
                    <c:v>2022_3</c:v>
                  </c:pt>
                  <c:pt idx="23">
                    <c:v>2022_4</c:v>
                  </c:pt>
                  <c:pt idx="24">
                    <c:v>2023_1</c:v>
                  </c:pt>
                  <c:pt idx="25">
                    <c:v>2022_1</c:v>
                  </c:pt>
                  <c:pt idx="26">
                    <c:v>2022_2</c:v>
                  </c:pt>
                  <c:pt idx="27">
                    <c:v>2022_3</c:v>
                  </c:pt>
                  <c:pt idx="28">
                    <c:v>2022_4</c:v>
                  </c:pt>
                  <c:pt idx="29">
                    <c:v>2023_1</c:v>
                  </c:pt>
                  <c:pt idx="30">
                    <c:v>2022_1</c:v>
                  </c:pt>
                  <c:pt idx="31">
                    <c:v>2022_2</c:v>
                  </c:pt>
                  <c:pt idx="32">
                    <c:v>2022_3</c:v>
                  </c:pt>
                  <c:pt idx="33">
                    <c:v>2022_4</c:v>
                  </c:pt>
                  <c:pt idx="34">
                    <c:v>2023_1</c:v>
                  </c:pt>
                  <c:pt idx="35">
                    <c:v>2022_1</c:v>
                  </c:pt>
                  <c:pt idx="36">
                    <c:v>2022_2</c:v>
                  </c:pt>
                  <c:pt idx="37">
                    <c:v>2022_3</c:v>
                  </c:pt>
                  <c:pt idx="38">
                    <c:v>2022_4</c:v>
                  </c:pt>
                  <c:pt idx="39">
                    <c:v>2023_1</c:v>
                  </c:pt>
                  <c:pt idx="40">
                    <c:v>2022_1</c:v>
                  </c:pt>
                  <c:pt idx="41">
                    <c:v>2022_2</c:v>
                  </c:pt>
                  <c:pt idx="42">
                    <c:v>2022_3</c:v>
                  </c:pt>
                  <c:pt idx="43">
                    <c:v>2022_4</c:v>
                  </c:pt>
                  <c:pt idx="44">
                    <c:v>2023_1</c:v>
                  </c:pt>
                  <c:pt idx="45">
                    <c:v>2022_1</c:v>
                  </c:pt>
                  <c:pt idx="46">
                    <c:v>2022_2</c:v>
                  </c:pt>
                  <c:pt idx="47">
                    <c:v>2022_3</c:v>
                  </c:pt>
                  <c:pt idx="48">
                    <c:v>2022_4</c:v>
                  </c:pt>
                  <c:pt idx="49">
                    <c:v>2023_1</c:v>
                  </c:pt>
                  <c:pt idx="50">
                    <c:v>2022_1</c:v>
                  </c:pt>
                  <c:pt idx="51">
                    <c:v>2022_2</c:v>
                  </c:pt>
                  <c:pt idx="52">
                    <c:v>2022_3</c:v>
                  </c:pt>
                  <c:pt idx="53">
                    <c:v>2022_4</c:v>
                  </c:pt>
                  <c:pt idx="54">
                    <c:v>2023_1</c:v>
                  </c:pt>
                  <c:pt idx="55">
                    <c:v>2022_1</c:v>
                  </c:pt>
                  <c:pt idx="56">
                    <c:v>2022_2</c:v>
                  </c:pt>
                  <c:pt idx="57">
                    <c:v>2022_3</c:v>
                  </c:pt>
                  <c:pt idx="58">
                    <c:v>2022_4</c:v>
                  </c:pt>
                  <c:pt idx="59">
                    <c:v>2023_1</c:v>
                  </c:pt>
                  <c:pt idx="60">
                    <c:v>2022_1</c:v>
                  </c:pt>
                  <c:pt idx="61">
                    <c:v>2022_2</c:v>
                  </c:pt>
                  <c:pt idx="62">
                    <c:v>2022_3</c:v>
                  </c:pt>
                  <c:pt idx="63">
                    <c:v>2022_4</c:v>
                  </c:pt>
                  <c:pt idx="64">
                    <c:v>2023_1</c:v>
                  </c:pt>
                  <c:pt idx="65">
                    <c:v>2022_1</c:v>
                  </c:pt>
                  <c:pt idx="66">
                    <c:v>2022_2</c:v>
                  </c:pt>
                  <c:pt idx="67">
                    <c:v>2022_3</c:v>
                  </c:pt>
                  <c:pt idx="68">
                    <c:v>2022_4</c:v>
                  </c:pt>
                  <c:pt idx="69">
                    <c:v>2023_1</c:v>
                  </c:pt>
                  <c:pt idx="70">
                    <c:v>2022_1</c:v>
                  </c:pt>
                  <c:pt idx="71">
                    <c:v>2022_2</c:v>
                  </c:pt>
                  <c:pt idx="72">
                    <c:v>2022_3</c:v>
                  </c:pt>
                  <c:pt idx="73">
                    <c:v>2022_4</c:v>
                  </c:pt>
                  <c:pt idx="74">
                    <c:v>2023_1</c:v>
                  </c:pt>
                </c:lvl>
                <c:lvl>
                  <c:pt idx="0">
                    <c:v>FR</c:v>
                  </c:pt>
                  <c:pt idx="5">
                    <c:v>AG</c:v>
                  </c:pt>
                  <c:pt idx="10">
                    <c:v>BE</c:v>
                  </c:pt>
                  <c:pt idx="15">
                    <c:v>BS / BL</c:v>
                  </c:pt>
                  <c:pt idx="20">
                    <c:v>GE</c:v>
                  </c:pt>
                  <c:pt idx="25">
                    <c:v>GR</c:v>
                  </c:pt>
                  <c:pt idx="30">
                    <c:v>JU</c:v>
                  </c:pt>
                  <c:pt idx="35">
                    <c:v>LU</c:v>
                  </c:pt>
                  <c:pt idx="40">
                    <c:v>NE</c:v>
                  </c:pt>
                  <c:pt idx="45">
                    <c:v>SG</c:v>
                  </c:pt>
                  <c:pt idx="50">
                    <c:v>SH</c:v>
                  </c:pt>
                  <c:pt idx="55">
                    <c:v>TG</c:v>
                  </c:pt>
                  <c:pt idx="60">
                    <c:v>VD</c:v>
                  </c:pt>
                  <c:pt idx="65">
                    <c:v>VS</c:v>
                  </c:pt>
                  <c:pt idx="70">
                    <c:v>ZH</c:v>
                  </c:pt>
                </c:lvl>
              </c:multiLvlStrCache>
            </c:multiLvlStrRef>
          </c:cat>
          <c:val>
            <c:numRef>
              <c:f>Sheet2!$C$4:$C$94</c:f>
              <c:numCache>
                <c:formatCode>General</c:formatCode>
                <c:ptCount val="75"/>
                <c:pt idx="0">
                  <c:v>1</c:v>
                </c:pt>
                <c:pt idx="1">
                  <c:v>14</c:v>
                </c:pt>
                <c:pt idx="2">
                  <c:v>4</c:v>
                </c:pt>
                <c:pt idx="3">
                  <c:v>0</c:v>
                </c:pt>
                <c:pt idx="4">
                  <c:v>1</c:v>
                </c:pt>
                <c:pt idx="5">
                  <c:v>6</c:v>
                </c:pt>
                <c:pt idx="6">
                  <c:v>3</c:v>
                </c:pt>
                <c:pt idx="7">
                  <c:v>10</c:v>
                </c:pt>
                <c:pt idx="8">
                  <c:v>4</c:v>
                </c:pt>
                <c:pt idx="9">
                  <c:v>0</c:v>
                </c:pt>
                <c:pt idx="10">
                  <c:v>7</c:v>
                </c:pt>
                <c:pt idx="11">
                  <c:v>17</c:v>
                </c:pt>
                <c:pt idx="12">
                  <c:v>11</c:v>
                </c:pt>
                <c:pt idx="13">
                  <c:v>9</c:v>
                </c:pt>
                <c:pt idx="14">
                  <c:v>5</c:v>
                </c:pt>
                <c:pt idx="15">
                  <c:v>9</c:v>
                </c:pt>
                <c:pt idx="16">
                  <c:v>13</c:v>
                </c:pt>
                <c:pt idx="17">
                  <c:v>8</c:v>
                </c:pt>
                <c:pt idx="18">
                  <c:v>5</c:v>
                </c:pt>
                <c:pt idx="19">
                  <c:v>4</c:v>
                </c:pt>
                <c:pt idx="20">
                  <c:v>1</c:v>
                </c:pt>
                <c:pt idx="21">
                  <c:v>8</c:v>
                </c:pt>
                <c:pt idx="22">
                  <c:v>8</c:v>
                </c:pt>
                <c:pt idx="23">
                  <c:v>4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3</c:v>
                </c:pt>
                <c:pt idx="28">
                  <c:v>2</c:v>
                </c:pt>
                <c:pt idx="29">
                  <c:v>2</c:v>
                </c:pt>
                <c:pt idx="30">
                  <c:v>3</c:v>
                </c:pt>
                <c:pt idx="31">
                  <c:v>2</c:v>
                </c:pt>
                <c:pt idx="32">
                  <c:v>1</c:v>
                </c:pt>
                <c:pt idx="33">
                  <c:v>0</c:v>
                </c:pt>
                <c:pt idx="34">
                  <c:v>0</c:v>
                </c:pt>
                <c:pt idx="35">
                  <c:v>2</c:v>
                </c:pt>
                <c:pt idx="36">
                  <c:v>1</c:v>
                </c:pt>
                <c:pt idx="37">
                  <c:v>4</c:v>
                </c:pt>
                <c:pt idx="38">
                  <c:v>4</c:v>
                </c:pt>
                <c:pt idx="39">
                  <c:v>2</c:v>
                </c:pt>
                <c:pt idx="40">
                  <c:v>1</c:v>
                </c:pt>
                <c:pt idx="41">
                  <c:v>1</c:v>
                </c:pt>
                <c:pt idx="42">
                  <c:v>18</c:v>
                </c:pt>
                <c:pt idx="43">
                  <c:v>1</c:v>
                </c:pt>
                <c:pt idx="44">
                  <c:v>3</c:v>
                </c:pt>
                <c:pt idx="45">
                  <c:v>2</c:v>
                </c:pt>
                <c:pt idx="46">
                  <c:v>3</c:v>
                </c:pt>
                <c:pt idx="47">
                  <c:v>1</c:v>
                </c:pt>
                <c:pt idx="48">
                  <c:v>1</c:v>
                </c:pt>
                <c:pt idx="49">
                  <c:v>4</c:v>
                </c:pt>
                <c:pt idx="50">
                  <c:v>0</c:v>
                </c:pt>
                <c:pt idx="51">
                  <c:v>1</c:v>
                </c:pt>
                <c:pt idx="52">
                  <c:v>2</c:v>
                </c:pt>
                <c:pt idx="53">
                  <c:v>1</c:v>
                </c:pt>
                <c:pt idx="54">
                  <c:v>1</c:v>
                </c:pt>
                <c:pt idx="55">
                  <c:v>6</c:v>
                </c:pt>
                <c:pt idx="56">
                  <c:v>3</c:v>
                </c:pt>
                <c:pt idx="57">
                  <c:v>3</c:v>
                </c:pt>
                <c:pt idx="58">
                  <c:v>1</c:v>
                </c:pt>
                <c:pt idx="59">
                  <c:v>1</c:v>
                </c:pt>
                <c:pt idx="60">
                  <c:v>48</c:v>
                </c:pt>
                <c:pt idx="61">
                  <c:v>19</c:v>
                </c:pt>
                <c:pt idx="62">
                  <c:v>17</c:v>
                </c:pt>
                <c:pt idx="63">
                  <c:v>14</c:v>
                </c:pt>
                <c:pt idx="64">
                  <c:v>6</c:v>
                </c:pt>
                <c:pt idx="65">
                  <c:v>3</c:v>
                </c:pt>
                <c:pt idx="66">
                  <c:v>2</c:v>
                </c:pt>
                <c:pt idx="67">
                  <c:v>5</c:v>
                </c:pt>
                <c:pt idx="68">
                  <c:v>0</c:v>
                </c:pt>
                <c:pt idx="69">
                  <c:v>0</c:v>
                </c:pt>
                <c:pt idx="70">
                  <c:v>14</c:v>
                </c:pt>
                <c:pt idx="71">
                  <c:v>23</c:v>
                </c:pt>
                <c:pt idx="72">
                  <c:v>19</c:v>
                </c:pt>
                <c:pt idx="73">
                  <c:v>11</c:v>
                </c:pt>
                <c:pt idx="7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D7-422C-AA22-41199E1CFA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16479352"/>
        <c:axId val="816486912"/>
      </c:barChart>
      <c:catAx>
        <c:axId val="816479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816486912"/>
        <c:crosses val="autoZero"/>
        <c:auto val="1"/>
        <c:lblAlgn val="ctr"/>
        <c:lblOffset val="100"/>
        <c:noMultiLvlLbl val="0"/>
      </c:catAx>
      <c:valAx>
        <c:axId val="816486912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816479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[Copy of VRE_canton_2020_executed2023-03-31.xlsx]Sheet4!PivotTable3</c:name>
    <c:fmtId val="4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Sheet4!$B$3</c:f>
              <c:strCache>
                <c:ptCount val="1"/>
                <c:pt idx="0">
                  <c:v>Sum of blood culture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multiLvlStrRef>
              <c:f>Sheet4!$A$4:$A$79</c:f>
              <c:multiLvlStrCache>
                <c:ptCount val="60"/>
                <c:lvl>
                  <c:pt idx="0">
                    <c:v>2021_1</c:v>
                  </c:pt>
                  <c:pt idx="1">
                    <c:v>2021_2</c:v>
                  </c:pt>
                  <c:pt idx="2">
                    <c:v>2022_1</c:v>
                  </c:pt>
                  <c:pt idx="3">
                    <c:v>2022_2</c:v>
                  </c:pt>
                  <c:pt idx="4">
                    <c:v>2021_1</c:v>
                  </c:pt>
                  <c:pt idx="5">
                    <c:v>2021_2</c:v>
                  </c:pt>
                  <c:pt idx="6">
                    <c:v>2022_1</c:v>
                  </c:pt>
                  <c:pt idx="7">
                    <c:v>2022_2</c:v>
                  </c:pt>
                  <c:pt idx="8">
                    <c:v>2021_1</c:v>
                  </c:pt>
                  <c:pt idx="9">
                    <c:v>2021_2</c:v>
                  </c:pt>
                  <c:pt idx="10">
                    <c:v>2022_1</c:v>
                  </c:pt>
                  <c:pt idx="11">
                    <c:v>2022_2</c:v>
                  </c:pt>
                  <c:pt idx="12">
                    <c:v>2021_1</c:v>
                  </c:pt>
                  <c:pt idx="13">
                    <c:v>2021_2</c:v>
                  </c:pt>
                  <c:pt idx="14">
                    <c:v>2022_1</c:v>
                  </c:pt>
                  <c:pt idx="15">
                    <c:v>2022_2</c:v>
                  </c:pt>
                  <c:pt idx="16">
                    <c:v>2021_1</c:v>
                  </c:pt>
                  <c:pt idx="17">
                    <c:v>2021_2</c:v>
                  </c:pt>
                  <c:pt idx="18">
                    <c:v>2022_1</c:v>
                  </c:pt>
                  <c:pt idx="19">
                    <c:v>2022_2</c:v>
                  </c:pt>
                  <c:pt idx="20">
                    <c:v>2021_1</c:v>
                  </c:pt>
                  <c:pt idx="21">
                    <c:v>2021_2</c:v>
                  </c:pt>
                  <c:pt idx="22">
                    <c:v>2022_1</c:v>
                  </c:pt>
                  <c:pt idx="23">
                    <c:v>2022_2</c:v>
                  </c:pt>
                  <c:pt idx="24">
                    <c:v>2021_1</c:v>
                  </c:pt>
                  <c:pt idx="25">
                    <c:v>2021_2</c:v>
                  </c:pt>
                  <c:pt idx="26">
                    <c:v>2022_1</c:v>
                  </c:pt>
                  <c:pt idx="27">
                    <c:v>2022_2</c:v>
                  </c:pt>
                  <c:pt idx="28">
                    <c:v>2021_1</c:v>
                  </c:pt>
                  <c:pt idx="29">
                    <c:v>2021_2</c:v>
                  </c:pt>
                  <c:pt idx="30">
                    <c:v>2022_1</c:v>
                  </c:pt>
                  <c:pt idx="31">
                    <c:v>2022_2</c:v>
                  </c:pt>
                  <c:pt idx="32">
                    <c:v>2021_1</c:v>
                  </c:pt>
                  <c:pt idx="33">
                    <c:v>2021_2</c:v>
                  </c:pt>
                  <c:pt idx="34">
                    <c:v>2022_1</c:v>
                  </c:pt>
                  <c:pt idx="35">
                    <c:v>2022_2</c:v>
                  </c:pt>
                  <c:pt idx="36">
                    <c:v>2021_1</c:v>
                  </c:pt>
                  <c:pt idx="37">
                    <c:v>2021_2</c:v>
                  </c:pt>
                  <c:pt idx="38">
                    <c:v>2022_1</c:v>
                  </c:pt>
                  <c:pt idx="39">
                    <c:v>2022_2</c:v>
                  </c:pt>
                  <c:pt idx="40">
                    <c:v>2021_1</c:v>
                  </c:pt>
                  <c:pt idx="41">
                    <c:v>2021_2</c:v>
                  </c:pt>
                  <c:pt idx="42">
                    <c:v>2022_1</c:v>
                  </c:pt>
                  <c:pt idx="43">
                    <c:v>2022_2</c:v>
                  </c:pt>
                  <c:pt idx="44">
                    <c:v>2021_1</c:v>
                  </c:pt>
                  <c:pt idx="45">
                    <c:v>2021_2</c:v>
                  </c:pt>
                  <c:pt idx="46">
                    <c:v>2022_1</c:v>
                  </c:pt>
                  <c:pt idx="47">
                    <c:v>2022_2</c:v>
                  </c:pt>
                  <c:pt idx="48">
                    <c:v>2021_1</c:v>
                  </c:pt>
                  <c:pt idx="49">
                    <c:v>2021_2</c:v>
                  </c:pt>
                  <c:pt idx="50">
                    <c:v>2022_1</c:v>
                  </c:pt>
                  <c:pt idx="51">
                    <c:v>2022_2</c:v>
                  </c:pt>
                  <c:pt idx="52">
                    <c:v>2021_1</c:v>
                  </c:pt>
                  <c:pt idx="53">
                    <c:v>2021_2</c:v>
                  </c:pt>
                  <c:pt idx="54">
                    <c:v>2022_1</c:v>
                  </c:pt>
                  <c:pt idx="55">
                    <c:v>2022_2</c:v>
                  </c:pt>
                  <c:pt idx="56">
                    <c:v>2021_1</c:v>
                  </c:pt>
                  <c:pt idx="57">
                    <c:v>2021_2</c:v>
                  </c:pt>
                  <c:pt idx="58">
                    <c:v>2022_1</c:v>
                  </c:pt>
                  <c:pt idx="59">
                    <c:v>2022_2</c:v>
                  </c:pt>
                </c:lvl>
                <c:lvl>
                  <c:pt idx="0">
                    <c:v>FR</c:v>
                  </c:pt>
                  <c:pt idx="4">
                    <c:v>AG</c:v>
                  </c:pt>
                  <c:pt idx="8">
                    <c:v>BE</c:v>
                  </c:pt>
                  <c:pt idx="12">
                    <c:v>BS / BL</c:v>
                  </c:pt>
                  <c:pt idx="16">
                    <c:v>GE</c:v>
                  </c:pt>
                  <c:pt idx="20">
                    <c:v>GR</c:v>
                  </c:pt>
                  <c:pt idx="24">
                    <c:v>JU</c:v>
                  </c:pt>
                  <c:pt idx="28">
                    <c:v>LU</c:v>
                  </c:pt>
                  <c:pt idx="32">
                    <c:v>NE</c:v>
                  </c:pt>
                  <c:pt idx="36">
                    <c:v>SG</c:v>
                  </c:pt>
                  <c:pt idx="40">
                    <c:v>SH</c:v>
                  </c:pt>
                  <c:pt idx="44">
                    <c:v>TG</c:v>
                  </c:pt>
                  <c:pt idx="48">
                    <c:v>VD</c:v>
                  </c:pt>
                  <c:pt idx="52">
                    <c:v>VS</c:v>
                  </c:pt>
                  <c:pt idx="56">
                    <c:v>ZH</c:v>
                  </c:pt>
                </c:lvl>
              </c:multiLvlStrCache>
            </c:multiLvlStrRef>
          </c:cat>
          <c:val>
            <c:numRef>
              <c:f>Sheet4!$B$4:$B$79</c:f>
              <c:numCache>
                <c:formatCode>General</c:formatCode>
                <c:ptCount val="6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  <c:pt idx="11">
                  <c:v>2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2</c:v>
                </c:pt>
                <c:pt idx="39">
                  <c:v>2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2</c:v>
                </c:pt>
                <c:pt idx="50">
                  <c:v>2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4</c:v>
                </c:pt>
                <c:pt idx="57">
                  <c:v>3</c:v>
                </c:pt>
                <c:pt idx="58">
                  <c:v>1</c:v>
                </c:pt>
                <c:pt idx="5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7B-4776-A8DF-48EB42102935}"/>
            </c:ext>
          </c:extLst>
        </c:ser>
        <c:ser>
          <c:idx val="1"/>
          <c:order val="1"/>
          <c:tx>
            <c:strRef>
              <c:f>Sheet4!$C$3</c:f>
              <c:strCache>
                <c:ptCount val="1"/>
                <c:pt idx="0">
                  <c:v>Sum of non-blood culture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Sheet4!$A$4:$A$79</c:f>
              <c:multiLvlStrCache>
                <c:ptCount val="60"/>
                <c:lvl>
                  <c:pt idx="0">
                    <c:v>2021_1</c:v>
                  </c:pt>
                  <c:pt idx="1">
                    <c:v>2021_2</c:v>
                  </c:pt>
                  <c:pt idx="2">
                    <c:v>2022_1</c:v>
                  </c:pt>
                  <c:pt idx="3">
                    <c:v>2022_2</c:v>
                  </c:pt>
                  <c:pt idx="4">
                    <c:v>2021_1</c:v>
                  </c:pt>
                  <c:pt idx="5">
                    <c:v>2021_2</c:v>
                  </c:pt>
                  <c:pt idx="6">
                    <c:v>2022_1</c:v>
                  </c:pt>
                  <c:pt idx="7">
                    <c:v>2022_2</c:v>
                  </c:pt>
                  <c:pt idx="8">
                    <c:v>2021_1</c:v>
                  </c:pt>
                  <c:pt idx="9">
                    <c:v>2021_2</c:v>
                  </c:pt>
                  <c:pt idx="10">
                    <c:v>2022_1</c:v>
                  </c:pt>
                  <c:pt idx="11">
                    <c:v>2022_2</c:v>
                  </c:pt>
                  <c:pt idx="12">
                    <c:v>2021_1</c:v>
                  </c:pt>
                  <c:pt idx="13">
                    <c:v>2021_2</c:v>
                  </c:pt>
                  <c:pt idx="14">
                    <c:v>2022_1</c:v>
                  </c:pt>
                  <c:pt idx="15">
                    <c:v>2022_2</c:v>
                  </c:pt>
                  <c:pt idx="16">
                    <c:v>2021_1</c:v>
                  </c:pt>
                  <c:pt idx="17">
                    <c:v>2021_2</c:v>
                  </c:pt>
                  <c:pt idx="18">
                    <c:v>2022_1</c:v>
                  </c:pt>
                  <c:pt idx="19">
                    <c:v>2022_2</c:v>
                  </c:pt>
                  <c:pt idx="20">
                    <c:v>2021_1</c:v>
                  </c:pt>
                  <c:pt idx="21">
                    <c:v>2021_2</c:v>
                  </c:pt>
                  <c:pt idx="22">
                    <c:v>2022_1</c:v>
                  </c:pt>
                  <c:pt idx="23">
                    <c:v>2022_2</c:v>
                  </c:pt>
                  <c:pt idx="24">
                    <c:v>2021_1</c:v>
                  </c:pt>
                  <c:pt idx="25">
                    <c:v>2021_2</c:v>
                  </c:pt>
                  <c:pt idx="26">
                    <c:v>2022_1</c:v>
                  </c:pt>
                  <c:pt idx="27">
                    <c:v>2022_2</c:v>
                  </c:pt>
                  <c:pt idx="28">
                    <c:v>2021_1</c:v>
                  </c:pt>
                  <c:pt idx="29">
                    <c:v>2021_2</c:v>
                  </c:pt>
                  <c:pt idx="30">
                    <c:v>2022_1</c:v>
                  </c:pt>
                  <c:pt idx="31">
                    <c:v>2022_2</c:v>
                  </c:pt>
                  <c:pt idx="32">
                    <c:v>2021_1</c:v>
                  </c:pt>
                  <c:pt idx="33">
                    <c:v>2021_2</c:v>
                  </c:pt>
                  <c:pt idx="34">
                    <c:v>2022_1</c:v>
                  </c:pt>
                  <c:pt idx="35">
                    <c:v>2022_2</c:v>
                  </c:pt>
                  <c:pt idx="36">
                    <c:v>2021_1</c:v>
                  </c:pt>
                  <c:pt idx="37">
                    <c:v>2021_2</c:v>
                  </c:pt>
                  <c:pt idx="38">
                    <c:v>2022_1</c:v>
                  </c:pt>
                  <c:pt idx="39">
                    <c:v>2022_2</c:v>
                  </c:pt>
                  <c:pt idx="40">
                    <c:v>2021_1</c:v>
                  </c:pt>
                  <c:pt idx="41">
                    <c:v>2021_2</c:v>
                  </c:pt>
                  <c:pt idx="42">
                    <c:v>2022_1</c:v>
                  </c:pt>
                  <c:pt idx="43">
                    <c:v>2022_2</c:v>
                  </c:pt>
                  <c:pt idx="44">
                    <c:v>2021_1</c:v>
                  </c:pt>
                  <c:pt idx="45">
                    <c:v>2021_2</c:v>
                  </c:pt>
                  <c:pt idx="46">
                    <c:v>2022_1</c:v>
                  </c:pt>
                  <c:pt idx="47">
                    <c:v>2022_2</c:v>
                  </c:pt>
                  <c:pt idx="48">
                    <c:v>2021_1</c:v>
                  </c:pt>
                  <c:pt idx="49">
                    <c:v>2021_2</c:v>
                  </c:pt>
                  <c:pt idx="50">
                    <c:v>2022_1</c:v>
                  </c:pt>
                  <c:pt idx="51">
                    <c:v>2022_2</c:v>
                  </c:pt>
                  <c:pt idx="52">
                    <c:v>2021_1</c:v>
                  </c:pt>
                  <c:pt idx="53">
                    <c:v>2021_2</c:v>
                  </c:pt>
                  <c:pt idx="54">
                    <c:v>2022_1</c:v>
                  </c:pt>
                  <c:pt idx="55">
                    <c:v>2022_2</c:v>
                  </c:pt>
                  <c:pt idx="56">
                    <c:v>2021_1</c:v>
                  </c:pt>
                  <c:pt idx="57">
                    <c:v>2021_2</c:v>
                  </c:pt>
                  <c:pt idx="58">
                    <c:v>2022_1</c:v>
                  </c:pt>
                  <c:pt idx="59">
                    <c:v>2022_2</c:v>
                  </c:pt>
                </c:lvl>
                <c:lvl>
                  <c:pt idx="0">
                    <c:v>FR</c:v>
                  </c:pt>
                  <c:pt idx="4">
                    <c:v>AG</c:v>
                  </c:pt>
                  <c:pt idx="8">
                    <c:v>BE</c:v>
                  </c:pt>
                  <c:pt idx="12">
                    <c:v>BS / BL</c:v>
                  </c:pt>
                  <c:pt idx="16">
                    <c:v>GE</c:v>
                  </c:pt>
                  <c:pt idx="20">
                    <c:v>GR</c:v>
                  </c:pt>
                  <c:pt idx="24">
                    <c:v>JU</c:v>
                  </c:pt>
                  <c:pt idx="28">
                    <c:v>LU</c:v>
                  </c:pt>
                  <c:pt idx="32">
                    <c:v>NE</c:v>
                  </c:pt>
                  <c:pt idx="36">
                    <c:v>SG</c:v>
                  </c:pt>
                  <c:pt idx="40">
                    <c:v>SH</c:v>
                  </c:pt>
                  <c:pt idx="44">
                    <c:v>TG</c:v>
                  </c:pt>
                  <c:pt idx="48">
                    <c:v>VD</c:v>
                  </c:pt>
                  <c:pt idx="52">
                    <c:v>VS</c:v>
                  </c:pt>
                  <c:pt idx="56">
                    <c:v>ZH</c:v>
                  </c:pt>
                </c:lvl>
              </c:multiLvlStrCache>
            </c:multiLvlStrRef>
          </c:cat>
          <c:val>
            <c:numRef>
              <c:f>Sheet4!$C$4:$C$79</c:f>
              <c:numCache>
                <c:formatCode>General</c:formatCode>
                <c:ptCount val="60"/>
                <c:pt idx="0">
                  <c:v>1</c:v>
                </c:pt>
                <c:pt idx="1">
                  <c:v>2</c:v>
                </c:pt>
                <c:pt idx="2">
                  <c:v>15</c:v>
                </c:pt>
                <c:pt idx="3">
                  <c:v>4</c:v>
                </c:pt>
                <c:pt idx="4">
                  <c:v>9</c:v>
                </c:pt>
                <c:pt idx="5">
                  <c:v>9</c:v>
                </c:pt>
                <c:pt idx="6">
                  <c:v>9</c:v>
                </c:pt>
                <c:pt idx="7">
                  <c:v>14</c:v>
                </c:pt>
                <c:pt idx="8">
                  <c:v>5</c:v>
                </c:pt>
                <c:pt idx="9">
                  <c:v>10</c:v>
                </c:pt>
                <c:pt idx="10">
                  <c:v>24</c:v>
                </c:pt>
                <c:pt idx="11">
                  <c:v>20</c:v>
                </c:pt>
                <c:pt idx="12">
                  <c:v>16</c:v>
                </c:pt>
                <c:pt idx="13">
                  <c:v>31</c:v>
                </c:pt>
                <c:pt idx="14">
                  <c:v>22</c:v>
                </c:pt>
                <c:pt idx="15">
                  <c:v>13</c:v>
                </c:pt>
                <c:pt idx="16">
                  <c:v>7</c:v>
                </c:pt>
                <c:pt idx="17">
                  <c:v>13</c:v>
                </c:pt>
                <c:pt idx="18">
                  <c:v>9</c:v>
                </c:pt>
                <c:pt idx="19">
                  <c:v>12</c:v>
                </c:pt>
                <c:pt idx="20">
                  <c:v>2</c:v>
                </c:pt>
                <c:pt idx="21">
                  <c:v>9</c:v>
                </c:pt>
                <c:pt idx="22">
                  <c:v>2</c:v>
                </c:pt>
                <c:pt idx="23">
                  <c:v>5</c:v>
                </c:pt>
                <c:pt idx="24">
                  <c:v>6</c:v>
                </c:pt>
                <c:pt idx="25">
                  <c:v>1</c:v>
                </c:pt>
                <c:pt idx="26">
                  <c:v>5</c:v>
                </c:pt>
                <c:pt idx="27">
                  <c:v>1</c:v>
                </c:pt>
                <c:pt idx="28">
                  <c:v>1</c:v>
                </c:pt>
                <c:pt idx="29">
                  <c:v>2</c:v>
                </c:pt>
                <c:pt idx="30">
                  <c:v>3</c:v>
                </c:pt>
                <c:pt idx="31">
                  <c:v>8</c:v>
                </c:pt>
                <c:pt idx="32">
                  <c:v>1</c:v>
                </c:pt>
                <c:pt idx="33">
                  <c:v>5</c:v>
                </c:pt>
                <c:pt idx="34">
                  <c:v>2</c:v>
                </c:pt>
                <c:pt idx="35">
                  <c:v>19</c:v>
                </c:pt>
                <c:pt idx="36">
                  <c:v>20</c:v>
                </c:pt>
                <c:pt idx="37">
                  <c:v>9</c:v>
                </c:pt>
                <c:pt idx="38">
                  <c:v>5</c:v>
                </c:pt>
                <c:pt idx="39">
                  <c:v>2</c:v>
                </c:pt>
                <c:pt idx="40">
                  <c:v>1</c:v>
                </c:pt>
                <c:pt idx="41">
                  <c:v>2</c:v>
                </c:pt>
                <c:pt idx="42">
                  <c:v>1</c:v>
                </c:pt>
                <c:pt idx="43">
                  <c:v>3</c:v>
                </c:pt>
                <c:pt idx="44">
                  <c:v>23</c:v>
                </c:pt>
                <c:pt idx="45">
                  <c:v>10</c:v>
                </c:pt>
                <c:pt idx="46">
                  <c:v>9</c:v>
                </c:pt>
                <c:pt idx="47">
                  <c:v>4</c:v>
                </c:pt>
                <c:pt idx="48">
                  <c:v>19</c:v>
                </c:pt>
                <c:pt idx="49">
                  <c:v>12</c:v>
                </c:pt>
                <c:pt idx="50">
                  <c:v>67</c:v>
                </c:pt>
                <c:pt idx="51">
                  <c:v>31</c:v>
                </c:pt>
                <c:pt idx="52">
                  <c:v>1</c:v>
                </c:pt>
                <c:pt idx="53">
                  <c:v>2</c:v>
                </c:pt>
                <c:pt idx="54">
                  <c:v>5</c:v>
                </c:pt>
                <c:pt idx="55">
                  <c:v>5</c:v>
                </c:pt>
                <c:pt idx="56">
                  <c:v>30</c:v>
                </c:pt>
                <c:pt idx="57">
                  <c:v>31</c:v>
                </c:pt>
                <c:pt idx="58">
                  <c:v>37</c:v>
                </c:pt>
                <c:pt idx="59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7B-4776-A8DF-48EB42102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1902168"/>
        <c:axId val="501902528"/>
      </c:barChart>
      <c:catAx>
        <c:axId val="501902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01902528"/>
        <c:crosses val="autoZero"/>
        <c:auto val="1"/>
        <c:lblAlgn val="ctr"/>
        <c:lblOffset val="100"/>
        <c:noMultiLvlLbl val="0"/>
      </c:catAx>
      <c:valAx>
        <c:axId val="501902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01902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de-D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B68D8-5B78-73E0-AD6D-1081DEC084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B8ECA9-E7F5-5394-57E9-8368EA9A6D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3A945-B019-3DB2-9179-091524FDF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DBAB-5BB6-4C75-98F9-8A02B4A52869}" type="datetimeFigureOut">
              <a:rPr lang="de-CH" smtClean="0"/>
              <a:t>26.04.2023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5E1D5-FEF0-B95F-C86D-7D34DA48A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43387-BEF0-D56D-2A42-E391E6EFE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22B6-C7DF-4392-B3F3-13E549B1A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3424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742DD-9F87-29F9-96DE-452AF3087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B53437-81AF-1577-389E-00255C5917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9A365-8BCE-8EBC-E6D7-F8B90DC87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DBAB-5BB6-4C75-98F9-8A02B4A52869}" type="datetimeFigureOut">
              <a:rPr lang="de-CH" smtClean="0"/>
              <a:t>26.04.2023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87A95-956B-540B-3BBB-F7198BBB5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EC4EB-039B-E691-3AF2-D093D39E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22B6-C7DF-4392-B3F3-13E549B1A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1530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8CF3D7-A2EC-EAF8-88D3-89F22F6889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F4B428-D4BD-FD07-A855-4BD0DFFEC2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DF768-D4AB-A5E9-1AEE-7F3A7D417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DBAB-5BB6-4C75-98F9-8A02B4A52869}" type="datetimeFigureOut">
              <a:rPr lang="de-CH" smtClean="0"/>
              <a:t>26.04.2023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DFAA4-988A-DB38-CCF7-2AEAD24EB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58F59-03C7-6984-1E34-81525527F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22B6-C7DF-4392-B3F3-13E549B1A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0012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78C3F-97D1-20BB-A1E6-888982672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78DC3-F10E-DE23-E8AE-ADD156FE7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F91C0-2451-D4ED-08C3-ECE5B2128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DBAB-5BB6-4C75-98F9-8A02B4A52869}" type="datetimeFigureOut">
              <a:rPr lang="de-CH" smtClean="0"/>
              <a:t>26.04.2023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5AD3B-930C-3BEC-2095-A9E7C9B19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93DB72-3E41-025A-BEA0-04B6E7E58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22B6-C7DF-4392-B3F3-13E549B1A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76350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4F251-971C-3674-890C-C7FE20599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EF2DE0-699E-3D37-4C86-73AFB3E405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F0B15-084C-D2FE-361B-8C04E99DD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DBAB-5BB6-4C75-98F9-8A02B4A52869}" type="datetimeFigureOut">
              <a:rPr lang="de-CH" smtClean="0"/>
              <a:t>26.04.2023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9F00D-063C-BC26-1F85-0EE56289C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BE62D-6B25-1832-1FC4-1F89F31E9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22B6-C7DF-4392-B3F3-13E549B1A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94711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65BC2-6011-42AA-19CC-4F9E7505C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ECF9D-0F77-CD7E-7669-D7BE50FF8A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11C41B-54B3-7A0B-1E9D-184A8DB7D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06AD89-47AC-E874-7027-CC473072C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DBAB-5BB6-4C75-98F9-8A02B4A52869}" type="datetimeFigureOut">
              <a:rPr lang="de-CH" smtClean="0"/>
              <a:t>26.04.2023</a:t>
            </a:fld>
            <a:endParaRPr lang="de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E0DE8-D086-EB22-5D28-46BF64C53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D9CD6E-A505-C22A-F04D-826E0E761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22B6-C7DF-4392-B3F3-13E549B1A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7509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A67EA-5AF9-2DF1-C841-203211A81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38E6FF-24F6-2775-BD4F-E4B708F8D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3DE03C-E4CA-B08B-ED44-7E93515B5F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B08749-B3E1-C0E8-5CB1-3AC7699DA5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866524-C8AE-5B0E-C8A3-DBE89082AC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F424A0-C263-76D0-FCFE-6E5F6C7F0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DBAB-5BB6-4C75-98F9-8A02B4A52869}" type="datetimeFigureOut">
              <a:rPr lang="de-CH" smtClean="0"/>
              <a:t>26.04.2023</a:t>
            </a:fld>
            <a:endParaRPr lang="de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68A6CF-D749-DE3E-BA79-7ED46411C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AD68DB-2AC0-F531-BE8D-A428A4C1B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22B6-C7DF-4392-B3F3-13E549B1A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75847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E537B-EF3F-0C5C-94BD-3CB18501A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B00EBE-BF35-438F-4A04-800B5CF7C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DBAB-5BB6-4C75-98F9-8A02B4A52869}" type="datetimeFigureOut">
              <a:rPr lang="de-CH" smtClean="0"/>
              <a:t>26.04.2023</a:t>
            </a:fld>
            <a:endParaRPr lang="de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738886-EA60-5F60-573A-A17C462EF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FAE54C-1621-DC91-A8C0-D93103BB3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22B6-C7DF-4392-B3F3-13E549B1A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15587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619D1B-08AC-75B3-710A-4F0D95D8C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DBAB-5BB6-4C75-98F9-8A02B4A52869}" type="datetimeFigureOut">
              <a:rPr lang="de-CH" smtClean="0"/>
              <a:t>26.04.2023</a:t>
            </a:fld>
            <a:endParaRPr lang="de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3F3BD5-167A-33FB-5365-521853CD2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F67F5B-C386-E13E-F72B-4A54D4822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22B6-C7DF-4392-B3F3-13E549B1A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757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B2909-88FC-DF7C-22CC-5BEB5E10C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FAD48-EF09-4431-5455-DEBB0314E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CA2C91-DB80-B9FF-B5B6-564556C6F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351EA2-D0A1-D412-3B96-47496E089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DBAB-5BB6-4C75-98F9-8A02B4A52869}" type="datetimeFigureOut">
              <a:rPr lang="de-CH" smtClean="0"/>
              <a:t>26.04.2023</a:t>
            </a:fld>
            <a:endParaRPr lang="de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D34A7-F8D9-DBEC-2AC7-A71FB166C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870CB7-3469-59BB-E1F7-460E10D5D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22B6-C7DF-4392-B3F3-13E549B1A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924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794CC-D34C-D8EF-F7A7-2D8B26072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E13400-2F19-8AB5-2205-C018CAEA93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D558F2-5640-A969-2CB7-ACBB7A4B9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2CB124-D2CC-7FB4-6E2C-180E0332E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DBAB-5BB6-4C75-98F9-8A02B4A52869}" type="datetimeFigureOut">
              <a:rPr lang="de-CH" smtClean="0"/>
              <a:t>26.04.2023</a:t>
            </a:fld>
            <a:endParaRPr lang="de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6F4449-6813-1CDF-E1D7-B2035E016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330146-5722-6A71-11F0-546B69044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22B6-C7DF-4392-B3F3-13E549B1A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52841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3E80F4-7197-16E5-CB38-B8BEF158F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9E9163-433E-41C2-30AA-967F81CE8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6B98C-BF90-73E1-4BED-2146FF2149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1DBAB-5BB6-4C75-98F9-8A02B4A52869}" type="datetimeFigureOut">
              <a:rPr lang="de-CH" smtClean="0"/>
              <a:t>26.04.2023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54E77-1A67-5FAC-757B-C018ECED82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8A7386-24DD-E4EF-CC67-8A69BB2FD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F22B6-C7DF-4392-B3F3-13E549B1A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19993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anresis.ch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hyperlink" Target="http://www.anresis.ch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8A29A9B-FCF7-8416-C6EB-76AF5385D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59" y="239151"/>
            <a:ext cx="11540299" cy="733048"/>
          </a:xfrm>
        </p:spPr>
        <p:txBody>
          <a:bodyPr>
            <a:noAutofit/>
          </a:bodyPr>
          <a:lstStyle/>
          <a:p>
            <a:r>
              <a:rPr lang="de-CH" sz="2800" dirty="0"/>
              <a:t>Quarterly VRE surveillance per </a:t>
            </a:r>
            <a:r>
              <a:rPr lang="de-CH" sz="2800" dirty="0" err="1"/>
              <a:t>canton</a:t>
            </a:r>
            <a:r>
              <a:rPr lang="de-CH" sz="2800" dirty="0"/>
              <a:t> (01.01.2022 – 31.03.2023)</a:t>
            </a:r>
            <a:br>
              <a:rPr lang="de-CH" sz="3200" dirty="0"/>
            </a:br>
            <a:r>
              <a:rPr kumimoji="0" lang="de-C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(Source: </a:t>
            </a:r>
            <a:r>
              <a:rPr kumimoji="0" lang="de-C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www.anresis.ch</a:t>
            </a:r>
            <a:r>
              <a:rPr kumimoji="0" lang="de-C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lang="de-CH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B20E3E-5F85-5631-A6C2-1A485CE4DB23}"/>
              </a:ext>
            </a:extLst>
          </p:cNvPr>
          <p:cNvSpPr txBox="1"/>
          <p:nvPr/>
        </p:nvSpPr>
        <p:spPr>
          <a:xfrm>
            <a:off x="506436" y="5788856"/>
            <a:ext cx="114511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1600" dirty="0"/>
              <a:t>red bars = blood cultures yellow bars = non-blood culture samples (screening or clinical specimen) </a:t>
            </a:r>
          </a:p>
          <a:p>
            <a:r>
              <a:rPr lang="en-US" sz="1600" dirty="0"/>
              <a:t>Excluded: cantons with no positive blood culture and less than 5 non-blood culture samples positive for VRE </a:t>
            </a:r>
            <a:r>
              <a:rPr lang="en-US" sz="1600" b="1" dirty="0"/>
              <a:t>since beginning of 2022 </a:t>
            </a:r>
            <a:r>
              <a:rPr lang="en-US" sz="1600" dirty="0"/>
              <a:t>(SO, AI/AR, GL, OW/NW, SZ, TI, UR, ZG</a:t>
            </a:r>
            <a:r>
              <a:rPr lang="de-CH" sz="1600" dirty="0"/>
              <a:t>) </a:t>
            </a:r>
            <a:r>
              <a:rPr lang="en-US" sz="1600" dirty="0"/>
              <a:t>were excluded for better readability.</a:t>
            </a:r>
            <a:endParaRPr lang="de-CH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A5E12F-194A-DB28-FB48-7067C274E6BA}"/>
              </a:ext>
            </a:extLst>
          </p:cNvPr>
          <p:cNvSpPr txBox="1"/>
          <p:nvPr/>
        </p:nvSpPr>
        <p:spPr>
          <a:xfrm rot="16200000">
            <a:off x="-1584832" y="2842974"/>
            <a:ext cx="4018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dirty="0"/>
              <a:t>Numer of new VRE cases per canton and quarter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2726CAC-66EF-345D-A11C-AB2928010A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3219435"/>
              </p:ext>
            </p:extLst>
          </p:nvPr>
        </p:nvGraphicFramePr>
        <p:xfrm>
          <a:off x="592184" y="1307343"/>
          <a:ext cx="11207930" cy="4481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904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8A29A9B-FCF7-8416-C6EB-76AF5385D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59" y="239151"/>
            <a:ext cx="11338559" cy="633047"/>
          </a:xfrm>
        </p:spPr>
        <p:txBody>
          <a:bodyPr>
            <a:noAutofit/>
          </a:bodyPr>
          <a:lstStyle/>
          <a:p>
            <a:r>
              <a:rPr lang="de-CH" sz="3200" dirty="0"/>
              <a:t>Semi-annual VRE surveillance per </a:t>
            </a:r>
            <a:r>
              <a:rPr lang="de-CH" sz="3200" dirty="0" err="1"/>
              <a:t>canton</a:t>
            </a:r>
            <a:r>
              <a:rPr lang="de-CH" sz="3200" dirty="0"/>
              <a:t> 01/2021-12/2022</a:t>
            </a:r>
            <a:br>
              <a:rPr lang="de-CH" sz="3200" dirty="0"/>
            </a:br>
            <a:r>
              <a:rPr kumimoji="0" lang="de-C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(Source: </a:t>
            </a:r>
            <a:r>
              <a:rPr kumimoji="0" lang="de-C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www.anresis.ch</a:t>
            </a:r>
            <a:r>
              <a:rPr kumimoji="0" lang="de-C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lang="de-CH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B20E3E-5F85-5631-A6C2-1A485CE4DB23}"/>
              </a:ext>
            </a:extLst>
          </p:cNvPr>
          <p:cNvSpPr txBox="1"/>
          <p:nvPr/>
        </p:nvSpPr>
        <p:spPr>
          <a:xfrm>
            <a:off x="285942" y="5787852"/>
            <a:ext cx="117281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1600" dirty="0"/>
              <a:t>red bars = blood cultures yellow bars = non-blood culture samples (screening or clinical specimen) </a:t>
            </a:r>
          </a:p>
          <a:p>
            <a:r>
              <a:rPr lang="en-US" sz="1600" dirty="0"/>
              <a:t>Excluded: cantons with no positive blood culture and less than 5 non-blood culture samples positive for VRE </a:t>
            </a:r>
            <a:r>
              <a:rPr lang="en-US" sz="1600" b="1" dirty="0"/>
              <a:t>since beginning of 2022 </a:t>
            </a:r>
            <a:r>
              <a:rPr lang="en-US" sz="1600" dirty="0"/>
              <a:t>(SO, AI/AR, GL, OW/NW, SZ, TI, UR, ZG</a:t>
            </a:r>
            <a:r>
              <a:rPr lang="de-CH" sz="1600" dirty="0"/>
              <a:t>) </a:t>
            </a:r>
            <a:r>
              <a:rPr lang="en-US" sz="1600" dirty="0"/>
              <a:t>were excluded for better readability</a:t>
            </a:r>
            <a:r>
              <a:rPr lang="de-CH" sz="1600" dirty="0"/>
              <a:t>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A5E12F-194A-DB28-FB48-7067C274E6BA}"/>
              </a:ext>
            </a:extLst>
          </p:cNvPr>
          <p:cNvSpPr txBox="1"/>
          <p:nvPr/>
        </p:nvSpPr>
        <p:spPr>
          <a:xfrm rot="16200000">
            <a:off x="-1584832" y="2842974"/>
            <a:ext cx="4018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dirty="0"/>
              <a:t>Numer of new VRE cases per canton and halfyear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842DA71-6F9E-0040-0DAD-1EA3AFF111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138168"/>
              </p:ext>
            </p:extLst>
          </p:nvPr>
        </p:nvGraphicFramePr>
        <p:xfrm>
          <a:off x="766483" y="1398494"/>
          <a:ext cx="10784542" cy="4262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74180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Office PowerPoint</Application>
  <PresentationFormat>Breitbild</PresentationFormat>
  <Paragraphs>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Quarterly VRE surveillance per canton (01.01.2022 – 31.03.2023) (Source: www.anresis.ch)</vt:lpstr>
      <vt:lpstr>Semi-annual VRE surveillance per canton 01/2021-12/2022 (Source: www.anresis.ch)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Vuichard</dc:creator>
  <cp:lastModifiedBy>Danielle Vuichard</cp:lastModifiedBy>
  <cp:revision>4</cp:revision>
  <dcterms:created xsi:type="dcterms:W3CDTF">2022-08-10T12:49:32Z</dcterms:created>
  <dcterms:modified xsi:type="dcterms:W3CDTF">2023-04-26T20:35:37Z</dcterms:modified>
</cp:coreProperties>
</file>